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1030" autoAdjust="0"/>
  </p:normalViewPr>
  <p:slideViewPr>
    <p:cSldViewPr snapToGrid="0">
      <p:cViewPr varScale="1">
        <p:scale>
          <a:sx n="103" d="100"/>
          <a:sy n="103" d="100"/>
        </p:scale>
        <p:origin x="205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합성한 이미지도 </a:t>
            </a:r>
            <a:r>
              <a:rPr lang="ko-KR" altLang="en-US" dirty="0"/>
              <a:t>카테고리 별로 색깔을 다르게 해서 </a:t>
            </a:r>
            <a:r>
              <a:rPr lang="ko" altLang="ko-KR" dirty="0"/>
              <a:t>seg, bbox</a:t>
            </a:r>
            <a:r>
              <a:rPr lang="ko-KR" altLang="en-US" dirty="0"/>
              <a:t>의 값이 잘 저장되었는지 확인했습니다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jitter를 이용해서 </a:t>
            </a:r>
            <a:r>
              <a:rPr lang="ko-KR" altLang="en-US" dirty="0"/>
              <a:t>이미지를 변형시켰습니다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이때까지 만든 이미지를 </a:t>
            </a:r>
            <a:r>
              <a:rPr lang="ko" dirty="0">
                <a:solidFill>
                  <a:schemeClr val="dk1"/>
                </a:solidFill>
              </a:rPr>
              <a:t>mask rcnn모델을 사용해서 </a:t>
            </a:r>
            <a:r>
              <a:rPr lang="ko" dirty="0"/>
              <a:t>학습시켰습니다.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사진은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dirty="0"/>
              <a:t>highlow</a:t>
            </a:r>
            <a:r>
              <a:rPr lang="en-US" altLang="ko" dirty="0"/>
              <a:t> </a:t>
            </a:r>
            <a:r>
              <a:rPr lang="ko-KR" altLang="en-US" dirty="0"/>
              <a:t>이미지를 같이 돌리고 </a:t>
            </a:r>
            <a:r>
              <a:rPr lang="en-US" altLang="ko-KR" dirty="0"/>
              <a:t>jitter</a:t>
            </a:r>
            <a:r>
              <a:rPr lang="ko-KR" altLang="en-US" dirty="0"/>
              <a:t>시킨 이미지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" altLang="ko-KR" dirty="0"/>
              <a:t>train, validation, test을 8:1:1 비율로 나눴을 때의 결과입니다.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// </a:t>
            </a:r>
            <a:r>
              <a:rPr lang="ko-KR" altLang="en-US" dirty="0"/>
              <a:t>사진으로 보이는 것 처럼 잘 검출해내는 것을 볼 수 있고</a:t>
            </a:r>
            <a:r>
              <a:rPr lang="en-US" altLang="ko-KR" dirty="0"/>
              <a:t>, </a:t>
            </a:r>
            <a:r>
              <a:rPr lang="ko-KR" altLang="en-US" dirty="0"/>
              <a:t>사진은 없지만 </a:t>
            </a:r>
            <a:r>
              <a:rPr lang="en-US" altLang="ko-KR" dirty="0">
                <a:solidFill>
                  <a:schemeClr val="dk1"/>
                </a:solidFill>
              </a:rPr>
              <a:t>average precision</a:t>
            </a:r>
            <a:r>
              <a:rPr lang="ko-KR" altLang="en-US" dirty="0">
                <a:solidFill>
                  <a:schemeClr val="dk1"/>
                </a:solidFill>
              </a:rPr>
              <a:t>과 </a:t>
            </a:r>
            <a:r>
              <a:rPr lang="en-US" altLang="ko-KR" dirty="0">
                <a:solidFill>
                  <a:schemeClr val="dk1"/>
                </a:solidFill>
              </a:rPr>
              <a:t>recall</a:t>
            </a:r>
            <a:r>
              <a:rPr lang="ko-KR" altLang="en-US" dirty="0">
                <a:solidFill>
                  <a:schemeClr val="dk1"/>
                </a:solidFill>
              </a:rPr>
              <a:t>을 구하기 위해서 </a:t>
            </a:r>
            <a:r>
              <a:rPr lang="en-US" altLang="ko-KR" dirty="0">
                <a:solidFill>
                  <a:schemeClr val="dk1"/>
                </a:solidFill>
              </a:rPr>
              <a:t>P-R </a:t>
            </a:r>
            <a:r>
              <a:rPr lang="ko-KR" altLang="en-US" dirty="0">
                <a:solidFill>
                  <a:schemeClr val="dk1"/>
                </a:solidFill>
              </a:rPr>
              <a:t>곡선을 그리는 것까지 진행했었습니다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283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만든 이미지가 아닌 다른 test 이미지로 탐지하기도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사진을 보시면 train, validation 이미지와 달라서 오 탐지되는 것이 많았습니다.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하는 부분을 해결하고 싶었지만 아쉽게도 인턴십이 끝나서 여기까지 진행했습니다.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발표는 여기까지입니다. 들어주셔서 감사합니다.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프로젝트를 하면서 주어진 이미지의 정보들이 저장된 json 파일을 잘 변경하는 것이 중요했습니다.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J</a:t>
            </a:r>
            <a:r>
              <a:rPr lang="ko" dirty="0"/>
              <a:t>son</a:t>
            </a:r>
            <a:r>
              <a:rPr lang="ko-KR" altLang="en-US" dirty="0"/>
              <a:t>에서 </a:t>
            </a:r>
            <a:r>
              <a:rPr lang="ko" dirty="0"/>
              <a:t>제일 중요했던 </a:t>
            </a:r>
            <a:r>
              <a:rPr lang="ko-KR" altLang="en-US" dirty="0"/>
              <a:t>부분인 </a:t>
            </a:r>
            <a:r>
              <a:rPr lang="en-US" altLang="ko-KR" dirty="0"/>
              <a:t>Annotation</a:t>
            </a:r>
            <a:r>
              <a:rPr lang="ko-KR" altLang="en-US" dirty="0"/>
              <a:t>의 </a:t>
            </a:r>
            <a:r>
              <a:rPr lang="en-US" altLang="ko-KR" dirty="0"/>
              <a:t>segmentation</a:t>
            </a:r>
            <a:r>
              <a:rPr lang="ko-KR" altLang="en-US" dirty="0"/>
              <a:t>과 </a:t>
            </a:r>
            <a:r>
              <a:rPr lang="en-US" altLang="ko-KR" dirty="0" err="1"/>
              <a:t>bbox</a:t>
            </a:r>
            <a:r>
              <a:rPr lang="ko-KR" altLang="en-US" dirty="0"/>
              <a:t>를 소개하겠습니다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segmentation은 해당 이미지의 겉 테두리 x, y 좌표 값이 차례대로 저장되어 있고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bbox는 해당 이미지의 x, y, w</a:t>
            </a:r>
            <a:r>
              <a:rPr lang="en-US" altLang="ko" dirty="0" err="1"/>
              <a:t>idth</a:t>
            </a:r>
            <a:r>
              <a:rPr lang="ko" dirty="0"/>
              <a:t>, h</a:t>
            </a:r>
            <a:r>
              <a:rPr lang="en-US" altLang="ko" dirty="0"/>
              <a:t>eight</a:t>
            </a:r>
            <a:r>
              <a:rPr lang="ko" dirty="0"/>
              <a:t> 값이 저장되어 있습니다.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주어진 이미지를 랜덤하게 resize해서 증강하는 것을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증강하는 방식은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fx, fy를 랜덤하게 구하고,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원본 이미지에서 fx, fy를 이용해서 상대크기로 변경했습니다.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json에 저장될 segmentation은 fx, fy을 이용한 해당 공식으로 저장하고, bbox는 resize한 이미지의 shape값으로 저장했습니다.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시키기 전의 예제 폴더입니다. 현재 01353.png가 마지막에 있는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시키면 원본 첫번째 이미지부터 resize한 이미지가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이름에서 </a:t>
            </a:r>
            <a:r>
              <a:rPr lang="en-US" altLang="ko-KR" dirty="0"/>
              <a:t>1</a:t>
            </a:r>
            <a:r>
              <a:rPr lang="ko-KR" altLang="en-US" dirty="0"/>
              <a:t>씩 더해 </a:t>
            </a:r>
            <a:r>
              <a:rPr lang="ko" dirty="0"/>
              <a:t>순서대로 저장됩니다.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증강한 이미지들의 json 파일이 잘 저장되었는지 segmentation과 bbox를 그려서 확인했습니다.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opencv의 fillpoly로 segmenation을 칠하고, rectangle로 bbox를 그렸습니다.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앞서 만든 이미지와 background image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들을 랜덤한 위치와 랜덤한 이미지로 합성시켰습니다.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한 개의 background image에 카테고리 당 3개~5개의 카테고리 이미지를 합성시켰습니다.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사진처럼 high와 low 이미지는 동일한 위치에 합성해서 총 20,000장의 이미지를 </a:t>
            </a:r>
            <a:r>
              <a:rPr lang="ko"/>
              <a:t>만들었습니다.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</a:t>
            </a:r>
            <a:r>
              <a:rPr lang="en-US" altLang="ko-KR"/>
              <a:t>highlow </a:t>
            </a:r>
            <a:r>
              <a:rPr lang="ko-KR" altLang="en-US"/>
              <a:t>이미지 폴더</a:t>
            </a:r>
            <a:r>
              <a:rPr lang="en-US" altLang="ko-KR"/>
              <a:t>, high</a:t>
            </a:r>
            <a:r>
              <a:rPr lang="ko-KR" altLang="en-US"/>
              <a:t>만 있는 폴더</a:t>
            </a:r>
            <a:r>
              <a:rPr lang="en-US" altLang="ko-KR"/>
              <a:t>, low</a:t>
            </a:r>
            <a:r>
              <a:rPr lang="ko-KR" altLang="en-US"/>
              <a:t>만 있는 폴더를 만들어 각각 학습시켰습니다</a:t>
            </a:r>
            <a:r>
              <a:rPr lang="en-US" altLang="ko-KR"/>
              <a:t>.</a:t>
            </a:r>
            <a:endParaRPr lang="en-US" altLang="ko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Airiss 인턴십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진민주</a:t>
            </a:r>
            <a:endParaRPr sz="1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-104775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bg1"/>
                </a:solidFill>
              </a:rPr>
              <a:t>knife: 파란색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gun: 빨간색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battery: 민트색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laserpointer: 초록색</a:t>
            </a:r>
            <a:endParaRPr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5. jitter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6. Mask R-CNN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B72F4E-B0F4-1976-0530-6E51D072CD17}"/>
              </a:ext>
            </a:extLst>
          </p:cNvPr>
          <p:cNvGrpSpPr/>
          <p:nvPr/>
        </p:nvGrpSpPr>
        <p:grpSpPr>
          <a:xfrm>
            <a:off x="877079" y="1045029"/>
            <a:ext cx="7294922" cy="3978664"/>
            <a:chOff x="-217154" y="1455575"/>
            <a:chExt cx="6038932" cy="36121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CAD0795-455C-F09D-3A64-8909341D3C70}"/>
                </a:ext>
              </a:extLst>
            </p:cNvPr>
            <p:cNvGrpSpPr/>
            <p:nvPr/>
          </p:nvGrpSpPr>
          <p:grpSpPr>
            <a:xfrm>
              <a:off x="-217154" y="1455575"/>
              <a:ext cx="6038932" cy="2941528"/>
              <a:chOff x="-143720" y="1448188"/>
              <a:chExt cx="6243654" cy="1958429"/>
            </a:xfrm>
          </p:grpSpPr>
          <p:pic>
            <p:nvPicPr>
              <p:cNvPr id="6" name="Google Shape;212;p24">
                <a:extLst>
                  <a:ext uri="{FF2B5EF4-FFF2-40B4-BE49-F238E27FC236}">
                    <a16:creationId xmlns:a16="http://schemas.microsoft.com/office/drawing/2014/main" id="{9AA5C81A-497D-2146-D6F1-9308F71142D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18728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213;p24">
                <a:extLst>
                  <a:ext uri="{FF2B5EF4-FFF2-40B4-BE49-F238E27FC236}">
                    <a16:creationId xmlns:a16="http://schemas.microsoft.com/office/drawing/2014/main" id="{18145D86-40C9-1CF1-8295-6F73A90D1A8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143720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941C0F-5CEA-F226-CE1A-4849BE77E0BB}"/>
                </a:ext>
              </a:extLst>
            </p:cNvPr>
            <p:cNvSpPr txBox="1"/>
            <p:nvPr/>
          </p:nvSpPr>
          <p:spPr>
            <a:xfrm>
              <a:off x="1760536" y="4397103"/>
              <a:ext cx="3172407" cy="670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HighLow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&amp;&amp; Jitter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2. Train : validation : test = 8 : 1 : 1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batch_size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= 4 &amp;&amp;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lr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=0.005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55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6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BA3141-33CB-36A5-2AE1-9FE122FBED4F}"/>
              </a:ext>
            </a:extLst>
          </p:cNvPr>
          <p:cNvGrpSpPr/>
          <p:nvPr/>
        </p:nvGrpSpPr>
        <p:grpSpPr>
          <a:xfrm>
            <a:off x="232950" y="1004362"/>
            <a:ext cx="2651700" cy="3134775"/>
            <a:chOff x="96325" y="1159125"/>
            <a:chExt cx="2651700" cy="3134775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25" y="1159125"/>
              <a:ext cx="26517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994825" y="3893700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감사합니다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목차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0160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  </a:t>
            </a:r>
            <a:r>
              <a:rPr lang="ko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json 설명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Augmentation</a:t>
            </a: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groundtruths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categorical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manipulation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jitter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Mask R-CNN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 </a:t>
            </a: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json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90501" y="1952625"/>
            <a:ext cx="5496070" cy="1387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altLang="ko" sz="1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</a:t>
            </a: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1. </a:t>
            </a:r>
            <a:r>
              <a:rPr lang="ko" sz="1600" dirty="0">
                <a:solidFill>
                  <a:schemeClr val="bg1"/>
                </a:solidFill>
              </a:rPr>
              <a:t>segmentation: 겉 테두리 x, y 값이 순서대로 저장</a:t>
            </a:r>
            <a:endParaRPr sz="1600" dirty="0">
              <a:solidFill>
                <a:schemeClr val="bg1"/>
              </a:solidFill>
            </a:endParaRP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2. </a:t>
            </a:r>
            <a:r>
              <a:rPr lang="ko" sz="1600" dirty="0">
                <a:solidFill>
                  <a:schemeClr val="bg1"/>
                </a:solidFill>
              </a:rPr>
              <a:t>bbox: x, y, </a:t>
            </a:r>
            <a:r>
              <a:rPr lang="en-US" altLang="ko" sz="1600" dirty="0">
                <a:solidFill>
                  <a:schemeClr val="bg1"/>
                </a:solidFill>
              </a:rPr>
              <a:t>width, height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augmentation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 주어진 이미지를 랜덤하게 resize해서 증강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799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lang="en-US"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16950" y="3887825"/>
            <a:ext cx="3916025" cy="113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※  json update </a:t>
            </a:r>
            <a:endParaRPr lang="en-US" altLang="ko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1. </a:t>
            </a:r>
            <a:r>
              <a:rPr lang="ko" sz="1400" dirty="0">
                <a:solidFill>
                  <a:schemeClr val="bg1"/>
                </a:solidFill>
              </a:rPr>
              <a:t>segmentation: seg(x) * fx, seg(y) * fy</a:t>
            </a:r>
            <a:endParaRPr lang="en-US" altLang="ko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2. </a:t>
            </a:r>
            <a:r>
              <a:rPr lang="ko" sz="1400" dirty="0">
                <a:solidFill>
                  <a:schemeClr val="bg1"/>
                </a:solidFill>
              </a:rPr>
              <a:t>bbox: update_img의 shape 값으로 저장</a:t>
            </a:r>
            <a:endParaRPr sz="14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EE41A7-05BF-ACAD-0F79-D5C0D5FF7098}"/>
              </a:ext>
            </a:extLst>
          </p:cNvPr>
          <p:cNvGrpSpPr/>
          <p:nvPr/>
        </p:nvGrpSpPr>
        <p:grpSpPr>
          <a:xfrm>
            <a:off x="1297500" y="2476075"/>
            <a:ext cx="6909000" cy="1411750"/>
            <a:chOff x="1297500" y="2476075"/>
            <a:chExt cx="6909000" cy="1411750"/>
          </a:xfrm>
        </p:grpSpPr>
        <p:sp>
          <p:nvSpPr>
            <p:cNvPr id="2" name="Google Shape;157;p16">
              <a:extLst>
                <a:ext uri="{FF2B5EF4-FFF2-40B4-BE49-F238E27FC236}">
                  <a16:creationId xmlns:a16="http://schemas.microsoft.com/office/drawing/2014/main" id="{EE4AFD5B-F116-5B7D-D7B2-70B666E299D1}"/>
                </a:ext>
              </a:extLst>
            </p:cNvPr>
            <p:cNvSpPr txBox="1">
              <a:spLocks/>
            </p:cNvSpPr>
            <p:nvPr/>
          </p:nvSpPr>
          <p:spPr>
            <a:xfrm>
              <a:off x="1297500" y="2476075"/>
              <a:ext cx="6909000" cy="1411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update_img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cv2.resize(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dsize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=(0, 0),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interpolation=cv2.INTER_LINEAR)</a:t>
              </a: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spcAft>
                  <a:spcPts val="1200"/>
                </a:spcAft>
                <a:buFont typeface="Lato"/>
                <a:buNone/>
              </a:pPr>
              <a:endParaRPr lang="en-US" sz="1500" dirty="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283200" y="2780522"/>
              <a:ext cx="1563300" cy="609000"/>
            </a:xfrm>
            <a:prstGeom prst="frame">
              <a:avLst>
                <a:gd name="adj1" fmla="val 3788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2. groundtruths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797982" y="3126500"/>
            <a:ext cx="8037936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categorical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 단일화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1: knife</a:t>
            </a:r>
            <a:endParaRPr sz="1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</a:t>
            </a:r>
            <a:r>
              <a:rPr lang="en-US" altLang="ko" sz="1500" dirty="0">
                <a:solidFill>
                  <a:schemeClr val="lt1"/>
                </a:solidFill>
              </a:rPr>
              <a:t>r</a:t>
            </a:r>
            <a:r>
              <a:rPr lang="ko" sz="1500" dirty="0">
                <a:solidFill>
                  <a:schemeClr val="lt1"/>
                </a:solidFill>
              </a:rPr>
              <a:t>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2: gun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3: battery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4: laserpointer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카테고리당 이미지 10,000개를 resize해서 생성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manipulation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37600" y="1226102"/>
            <a:ext cx="8353425" cy="87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카테고리를 단일화 시킨 이미지와 background image들을 랜덤한 위치, 랜덤한 이미지로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3335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한 개의 background image에 카테고리 당 3개~5개, 총 12~20개의 카테고리 이미지를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73822E-5D70-039D-68CF-A9B8F63C2C82}"/>
              </a:ext>
            </a:extLst>
          </p:cNvPr>
          <p:cNvGrpSpPr/>
          <p:nvPr/>
        </p:nvGrpSpPr>
        <p:grpSpPr>
          <a:xfrm>
            <a:off x="1873576" y="2266478"/>
            <a:ext cx="5886748" cy="1821193"/>
            <a:chOff x="215472" y="2157824"/>
            <a:chExt cx="5142441" cy="15646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D4BC42-D291-AF38-A94F-25172A55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72" y="2157824"/>
              <a:ext cx="5142441" cy="1108520"/>
            </a:xfrm>
            <a:prstGeom prst="rect">
              <a:avLst/>
            </a:prstGeom>
          </p:spPr>
        </p:pic>
        <p:sp>
          <p:nvSpPr>
            <p:cNvPr id="7" name="Google Shape;194;p21">
              <a:extLst>
                <a:ext uri="{FF2B5EF4-FFF2-40B4-BE49-F238E27FC236}">
                  <a16:creationId xmlns:a16="http://schemas.microsoft.com/office/drawing/2014/main" id="{DF6FF39C-2582-5340-4FD8-3B6D260BD443}"/>
                </a:ext>
              </a:extLst>
            </p:cNvPr>
            <p:cNvSpPr txBox="1"/>
            <p:nvPr/>
          </p:nvSpPr>
          <p:spPr>
            <a:xfrm>
              <a:off x="864586" y="3119732"/>
              <a:ext cx="3844211" cy="60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500" dirty="0">
                  <a:solidFill>
                    <a:schemeClr val="bg1"/>
                  </a:solidFill>
                </a:rPr>
                <a:t>background image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C6E3EA-903E-09A6-822F-31E53D7FAC93}"/>
              </a:ext>
            </a:extLst>
          </p:cNvPr>
          <p:cNvGrpSpPr/>
          <p:nvPr/>
        </p:nvGrpSpPr>
        <p:grpSpPr>
          <a:xfrm>
            <a:off x="2524162" y="2235341"/>
            <a:ext cx="3844211" cy="2642896"/>
            <a:chOff x="2080726" y="2643825"/>
            <a:chExt cx="4264089" cy="2685526"/>
          </a:xfrm>
        </p:grpSpPr>
        <p:pic>
          <p:nvPicPr>
            <p:cNvPr id="193" name="Google Shape;193;p21"/>
            <p:cNvPicPr preferRelativeResize="0"/>
            <p:nvPr/>
          </p:nvPicPr>
          <p:blipFill rotWithShape="1">
            <a:blip r:embed="rId4">
              <a:alphaModFix/>
            </a:blip>
            <a:srcRect r="71611" b="74248"/>
            <a:stretch/>
          </p:blipFill>
          <p:spPr>
            <a:xfrm>
              <a:off x="2617900" y="2643825"/>
              <a:ext cx="3629938" cy="1523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2080726" y="4167525"/>
              <a:ext cx="4264089" cy="116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-high                           - low</a:t>
              </a:r>
              <a:endParaRPr sz="1500" dirty="0">
                <a:solidFill>
                  <a:schemeClr val="bg1"/>
                </a:solidFill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en-US" altLang="ko" sz="1500" dirty="0">
                  <a:solidFill>
                    <a:schemeClr val="bg1"/>
                  </a:solidFill>
                </a:rPr>
                <a:t>	            </a:t>
              </a:r>
              <a:r>
                <a:rPr lang="ko" sz="1500" dirty="0">
                  <a:solidFill>
                    <a:schemeClr val="bg1"/>
                  </a:solidFill>
                </a:rPr>
                <a:t>총 20,000장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814</Words>
  <Application>Microsoft Office PowerPoint</Application>
  <PresentationFormat>화면 슬라이드 쇼(16:9)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Montserrat</vt:lpstr>
      <vt:lpstr>Arial</vt:lpstr>
      <vt:lpstr>Lato</vt:lpstr>
      <vt:lpstr>Courier New</vt:lpstr>
      <vt:lpstr>Focus</vt:lpstr>
      <vt:lpstr>Airiss 인턴십</vt:lpstr>
      <vt:lpstr>목차</vt:lpstr>
      <vt:lpstr>0. 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AiRISS</cp:lastModifiedBy>
  <cp:revision>85</cp:revision>
  <dcterms:modified xsi:type="dcterms:W3CDTF">2023-02-22T03:24:07Z</dcterms:modified>
</cp:coreProperties>
</file>